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9" r:id="rId12"/>
    <p:sldId id="307" r:id="rId13"/>
    <p:sldId id="310" r:id="rId14"/>
    <p:sldId id="311" r:id="rId15"/>
    <p:sldId id="312" r:id="rId16"/>
    <p:sldId id="313" r:id="rId17"/>
    <p:sldId id="314" r:id="rId18"/>
    <p:sldId id="315" r:id="rId19"/>
    <p:sldId id="31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8" d="100"/>
          <a:sy n="48" d="100"/>
        </p:scale>
        <p:origin x="66" y="1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94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2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28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49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41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08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45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0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2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84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1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6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9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7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84832-B012-4AB4-B876-4FE9E569A900}" type="datetimeFigureOut">
              <a:rPr lang="en-GB" smtClean="0"/>
              <a:t>23/09/2018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5E1F-4F2C-4F1D-A2F6-9B99E4E7A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729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</p:spTree>
    <p:extLst>
      <p:ext uri="{BB962C8B-B14F-4D97-AF65-F5344CB8AC3E}">
        <p14:creationId xmlns:p14="http://schemas.microsoft.com/office/powerpoint/2010/main" val="1784455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creatures (vv.5-9)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faces (vv.10-14)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CDA1E-3264-4F46-B5C8-6EDBABB51AF6}"/>
              </a:ext>
            </a:extLst>
          </p:cNvPr>
          <p:cNvSpPr txBox="1"/>
          <p:nvPr/>
        </p:nvSpPr>
        <p:spPr>
          <a:xfrm>
            <a:off x="1621766" y="2924006"/>
            <a:ext cx="643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Four faces = human, lion, ox, eagle  </a:t>
            </a:r>
          </a:p>
        </p:txBody>
      </p:sp>
    </p:spTree>
    <p:extLst>
      <p:ext uri="{BB962C8B-B14F-4D97-AF65-F5344CB8AC3E}">
        <p14:creationId xmlns:p14="http://schemas.microsoft.com/office/powerpoint/2010/main" val="226861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creatures (vv.5-9)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faces (vv.10-14)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CDA1E-3264-4F46-B5C8-6EDBABB51AF6}"/>
              </a:ext>
            </a:extLst>
          </p:cNvPr>
          <p:cNvSpPr txBox="1"/>
          <p:nvPr/>
        </p:nvSpPr>
        <p:spPr>
          <a:xfrm>
            <a:off x="1621766" y="2924006"/>
            <a:ext cx="64353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Four faces = human, lion, ox, eagle </a:t>
            </a:r>
          </a:p>
          <a:p>
            <a:r>
              <a:rPr lang="en-GB" sz="2800" dirty="0"/>
              <a:t>God is sovereign over all creation</a:t>
            </a:r>
          </a:p>
        </p:txBody>
      </p:sp>
    </p:spTree>
    <p:extLst>
      <p:ext uri="{BB962C8B-B14F-4D97-AF65-F5344CB8AC3E}">
        <p14:creationId xmlns:p14="http://schemas.microsoft.com/office/powerpoint/2010/main" val="332981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creatures (vv.5-9)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faces (vv.10-14)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wheels (vv.15-21)</a:t>
            </a:r>
          </a:p>
        </p:txBody>
      </p:sp>
    </p:spTree>
    <p:extLst>
      <p:ext uri="{BB962C8B-B14F-4D97-AF65-F5344CB8AC3E}">
        <p14:creationId xmlns:p14="http://schemas.microsoft.com/office/powerpoint/2010/main" val="38035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creatures (vv.5-9)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faces (vv.10-14)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wheels (vv.15-21)</a:t>
            </a:r>
          </a:p>
          <a:p>
            <a:pPr marL="514350" indent="-514350">
              <a:buFont typeface="+mj-lt"/>
              <a:buAutoNum type="arabicPeriod"/>
            </a:pPr>
            <a:endParaRPr lang="en-GB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F7D38-E550-4EC4-9306-02A3B1D8E67D}"/>
              </a:ext>
            </a:extLst>
          </p:cNvPr>
          <p:cNvSpPr txBox="1"/>
          <p:nvPr/>
        </p:nvSpPr>
        <p:spPr>
          <a:xfrm>
            <a:off x="1742536" y="3429000"/>
            <a:ext cx="727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Empowered by the Spirit</a:t>
            </a:r>
          </a:p>
        </p:txBody>
      </p:sp>
    </p:spTree>
    <p:extLst>
      <p:ext uri="{BB962C8B-B14F-4D97-AF65-F5344CB8AC3E}">
        <p14:creationId xmlns:p14="http://schemas.microsoft.com/office/powerpoint/2010/main" val="1842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creatures (vv.5-9)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faces (vv.10-14)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wheels (vv.15-21)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throne (vv.22-28)</a:t>
            </a:r>
          </a:p>
        </p:txBody>
      </p:sp>
    </p:spTree>
    <p:extLst>
      <p:ext uri="{BB962C8B-B14F-4D97-AF65-F5344CB8AC3E}">
        <p14:creationId xmlns:p14="http://schemas.microsoft.com/office/powerpoint/2010/main" val="16316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creatures (vv.5-9)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faces (vv.10-14)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wheels (vv.15-21)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throne (vv.22-28)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9E1FA-B18C-4C5C-9CF7-6723413D78AE}"/>
              </a:ext>
            </a:extLst>
          </p:cNvPr>
          <p:cNvSpPr txBox="1"/>
          <p:nvPr/>
        </p:nvSpPr>
        <p:spPr>
          <a:xfrm>
            <a:off x="3925019" y="3656926"/>
            <a:ext cx="366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802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creatures (vv.5-9)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faces (vv.10-14)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wheels (vv.15-21)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throne (vv.22-28)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9E1FA-B18C-4C5C-9CF7-6723413D78AE}"/>
              </a:ext>
            </a:extLst>
          </p:cNvPr>
          <p:cNvSpPr txBox="1"/>
          <p:nvPr/>
        </p:nvSpPr>
        <p:spPr>
          <a:xfrm>
            <a:off x="3925019" y="3656926"/>
            <a:ext cx="366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Conclusion</a:t>
            </a:r>
          </a:p>
          <a:p>
            <a:pPr algn="ctr"/>
            <a:r>
              <a:rPr lang="en-GB" sz="2800" b="1" dirty="0">
                <a:solidFill>
                  <a:srgbClr val="FFFF00"/>
                </a:solidFill>
              </a:rPr>
              <a:t>Three lessons</a:t>
            </a:r>
          </a:p>
        </p:txBody>
      </p:sp>
    </p:spTree>
    <p:extLst>
      <p:ext uri="{BB962C8B-B14F-4D97-AF65-F5344CB8AC3E}">
        <p14:creationId xmlns:p14="http://schemas.microsoft.com/office/powerpoint/2010/main" val="217569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creatures (vv.5-9)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faces (vv.10-14)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wheels (vv.15-21)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throne (vv.22-28)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9E1FA-B18C-4C5C-9CF7-6723413D78AE}"/>
              </a:ext>
            </a:extLst>
          </p:cNvPr>
          <p:cNvSpPr txBox="1"/>
          <p:nvPr/>
        </p:nvSpPr>
        <p:spPr>
          <a:xfrm>
            <a:off x="3925019" y="3656926"/>
            <a:ext cx="366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Conclusion</a:t>
            </a:r>
          </a:p>
          <a:p>
            <a:pPr algn="ctr"/>
            <a:r>
              <a:rPr lang="en-GB" sz="2800" b="1" dirty="0">
                <a:solidFill>
                  <a:srgbClr val="FFFF00"/>
                </a:solidFill>
              </a:rPr>
              <a:t>Three lessons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36430-5545-4CDC-AF9A-A82A5F2F03CD}"/>
              </a:ext>
            </a:extLst>
          </p:cNvPr>
          <p:cNvSpPr txBox="1"/>
          <p:nvPr/>
        </p:nvSpPr>
        <p:spPr>
          <a:xfrm>
            <a:off x="1035169" y="4848045"/>
            <a:ext cx="725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4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God’s glory is unlimited</a:t>
            </a:r>
          </a:p>
        </p:txBody>
      </p:sp>
    </p:spTree>
    <p:extLst>
      <p:ext uri="{BB962C8B-B14F-4D97-AF65-F5344CB8AC3E}">
        <p14:creationId xmlns:p14="http://schemas.microsoft.com/office/powerpoint/2010/main" val="19528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creatures (vv.5-9)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faces (vv.10-14)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wheels (vv.15-21)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throne (vv.22-28)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9E1FA-B18C-4C5C-9CF7-6723413D78AE}"/>
              </a:ext>
            </a:extLst>
          </p:cNvPr>
          <p:cNvSpPr txBox="1"/>
          <p:nvPr/>
        </p:nvSpPr>
        <p:spPr>
          <a:xfrm>
            <a:off x="3925019" y="3656926"/>
            <a:ext cx="366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Conclusion</a:t>
            </a:r>
          </a:p>
          <a:p>
            <a:pPr algn="ctr"/>
            <a:r>
              <a:rPr lang="en-GB" sz="2800" b="1" dirty="0">
                <a:solidFill>
                  <a:srgbClr val="FFFF00"/>
                </a:solidFill>
              </a:rPr>
              <a:t>Three lessons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36430-5545-4CDC-AF9A-A82A5F2F03CD}"/>
              </a:ext>
            </a:extLst>
          </p:cNvPr>
          <p:cNvSpPr txBox="1"/>
          <p:nvPr/>
        </p:nvSpPr>
        <p:spPr>
          <a:xfrm>
            <a:off x="1035169" y="4848045"/>
            <a:ext cx="725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4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God’s glory is unlimited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God’s judgment is unavoidable</a:t>
            </a:r>
          </a:p>
        </p:txBody>
      </p:sp>
    </p:spTree>
    <p:extLst>
      <p:ext uri="{BB962C8B-B14F-4D97-AF65-F5344CB8AC3E}">
        <p14:creationId xmlns:p14="http://schemas.microsoft.com/office/powerpoint/2010/main" val="26763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creatures (vv.5-9)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faces (vv.10-14)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wheels (vv.15-21)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throne (vv.22-28)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9E1FA-B18C-4C5C-9CF7-6723413D78AE}"/>
              </a:ext>
            </a:extLst>
          </p:cNvPr>
          <p:cNvSpPr txBox="1"/>
          <p:nvPr/>
        </p:nvSpPr>
        <p:spPr>
          <a:xfrm>
            <a:off x="3925019" y="3656926"/>
            <a:ext cx="366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Conclusion</a:t>
            </a:r>
          </a:p>
          <a:p>
            <a:pPr algn="ctr"/>
            <a:r>
              <a:rPr lang="en-GB" sz="2800" b="1" dirty="0">
                <a:solidFill>
                  <a:srgbClr val="FFFF00"/>
                </a:solidFill>
              </a:rPr>
              <a:t>Three lessons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536430-5545-4CDC-AF9A-A82A5F2F03CD}"/>
              </a:ext>
            </a:extLst>
          </p:cNvPr>
          <p:cNvSpPr txBox="1"/>
          <p:nvPr/>
        </p:nvSpPr>
        <p:spPr>
          <a:xfrm>
            <a:off x="1035168" y="4848045"/>
            <a:ext cx="8699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GB" sz="24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God’s glory is unlimited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God’s judgment is unavoidable</a:t>
            </a:r>
          </a:p>
          <a:p>
            <a:pPr marL="457200" indent="-457200">
              <a:buFont typeface="+mj-lt"/>
              <a:buAutoNum type="arabicParenR"/>
            </a:pPr>
            <a:r>
              <a:rPr lang="en-GB" sz="2400" b="1" dirty="0">
                <a:ln>
                  <a:solidFill>
                    <a:schemeClr val="accent1"/>
                  </a:solidFill>
                </a:ln>
                <a:solidFill>
                  <a:srgbClr val="FFFF00"/>
                </a:solidFill>
              </a:rPr>
              <a:t>God’s blessings should not to be taken for granted</a:t>
            </a:r>
          </a:p>
        </p:txBody>
      </p:sp>
    </p:spTree>
    <p:extLst>
      <p:ext uri="{BB962C8B-B14F-4D97-AF65-F5344CB8AC3E}">
        <p14:creationId xmlns:p14="http://schemas.microsoft.com/office/powerpoint/2010/main" val="24919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70" y="1276709"/>
            <a:ext cx="5060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 surprising 30</a:t>
            </a:r>
            <a:r>
              <a:rPr lang="en-GB" sz="32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GB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birthday</a:t>
            </a:r>
          </a:p>
        </p:txBody>
      </p:sp>
    </p:spTree>
    <p:extLst>
      <p:ext uri="{BB962C8B-B14F-4D97-AF65-F5344CB8AC3E}">
        <p14:creationId xmlns:p14="http://schemas.microsoft.com/office/powerpoint/2010/main" val="234026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 surprising 30</a:t>
            </a:r>
            <a:r>
              <a:rPr lang="en-GB" sz="28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birthday</a:t>
            </a:r>
          </a:p>
          <a:p>
            <a:r>
              <a:rPr lang="en-GB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 amazing vision</a:t>
            </a:r>
          </a:p>
        </p:txBody>
      </p:sp>
    </p:spTree>
    <p:extLst>
      <p:ext uri="{BB962C8B-B14F-4D97-AF65-F5344CB8AC3E}">
        <p14:creationId xmlns:p14="http://schemas.microsoft.com/office/powerpoint/2010/main" val="8493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 surprising 30</a:t>
            </a:r>
            <a:r>
              <a:rPr lang="en-GB" sz="28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birthday</a:t>
            </a:r>
          </a:p>
          <a:p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 amazing vision</a:t>
            </a:r>
          </a:p>
          <a:p>
            <a:r>
              <a:rPr lang="en-GB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Artist’s reproduction of Persian throne imagery </a:t>
            </a:r>
          </a:p>
        </p:txBody>
      </p:sp>
      <p:pic>
        <p:nvPicPr>
          <p:cNvPr id="4" name="Picture 3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7BD17B76-6EE5-4517-AC3E-0B2530B5D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13" y="2718159"/>
            <a:ext cx="4270248" cy="38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0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 surprising 30</a:t>
            </a:r>
            <a:r>
              <a:rPr lang="en-GB" sz="2800" b="1" baseline="30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th</a:t>
            </a:r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birthday</a:t>
            </a:r>
          </a:p>
          <a:p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An amazing vision</a:t>
            </a:r>
          </a:p>
          <a:p>
            <a:r>
              <a:rPr lang="en-GB" sz="28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Artist’s reproduction of Persian throne imagery</a:t>
            </a:r>
          </a:p>
          <a:p>
            <a:r>
              <a:rPr lang="en-GB" sz="32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Visions and imagery </a:t>
            </a:r>
          </a:p>
        </p:txBody>
      </p:sp>
    </p:spTree>
    <p:extLst>
      <p:ext uri="{BB962C8B-B14F-4D97-AF65-F5344CB8AC3E}">
        <p14:creationId xmlns:p14="http://schemas.microsoft.com/office/powerpoint/2010/main" val="8460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</p:txBody>
      </p:sp>
    </p:spTree>
    <p:extLst>
      <p:ext uri="{BB962C8B-B14F-4D97-AF65-F5344CB8AC3E}">
        <p14:creationId xmlns:p14="http://schemas.microsoft.com/office/powerpoint/2010/main" val="18190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7EFDB701-749C-4FC3-946C-AE59C09B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4" y="1985636"/>
            <a:ext cx="5800725" cy="359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87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creatures (vv.5-9)</a:t>
            </a:r>
          </a:p>
        </p:txBody>
      </p:sp>
    </p:spTree>
    <p:extLst>
      <p:ext uri="{BB962C8B-B14F-4D97-AF65-F5344CB8AC3E}">
        <p14:creationId xmlns:p14="http://schemas.microsoft.com/office/powerpoint/2010/main" val="13603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7D6507-8E8D-40E1-A7B9-63012EF9492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FF3D86-2916-4F9F-9752-304810CF59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048875-14D1-4CC7-8AC3-7ABC73AAAF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15190E-6939-442C-89B7-1EE16CC52113}"/>
              </a:ext>
            </a:extLst>
          </p:cNvPr>
          <p:cNvSpPr txBox="1">
            <a:spLocks/>
          </p:cNvSpPr>
          <p:nvPr/>
        </p:nvSpPr>
        <p:spPr>
          <a:xfrm>
            <a:off x="5391509" y="170656"/>
            <a:ext cx="6800471" cy="10284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Seeing the invisible</a:t>
            </a:r>
            <a:br>
              <a:rPr kumimoji="0" lang="en-GB" sz="40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kumimoji="0" lang="en-GB" sz="27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Ezekiel 1:1-28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C3C92-A965-45DE-91ED-7951D35E2647}"/>
              </a:ext>
            </a:extLst>
          </p:cNvPr>
          <p:cNvSpPr txBox="1"/>
          <p:nvPr/>
        </p:nvSpPr>
        <p:spPr>
          <a:xfrm>
            <a:off x="1035169" y="1276709"/>
            <a:ext cx="108261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storm from the north (v.4)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The four creatures (vv.5-9)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CDA1E-3264-4F46-B5C8-6EDBABB51AF6}"/>
              </a:ext>
            </a:extLst>
          </p:cNvPr>
          <p:cNvSpPr txBox="1"/>
          <p:nvPr/>
        </p:nvSpPr>
        <p:spPr>
          <a:xfrm>
            <a:off x="1647645" y="2370009"/>
            <a:ext cx="6435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All directions</a:t>
            </a:r>
          </a:p>
        </p:txBody>
      </p:sp>
    </p:spTree>
    <p:extLst>
      <p:ext uri="{BB962C8B-B14F-4D97-AF65-F5344CB8AC3E}">
        <p14:creationId xmlns:p14="http://schemas.microsoft.com/office/powerpoint/2010/main" val="10859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585</Words>
  <Application>Microsoft Office PowerPoint</Application>
  <PresentationFormat>Widescreen</PresentationFormat>
  <Paragraphs>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Howells</dc:creator>
  <cp:lastModifiedBy>Josh Tanton</cp:lastModifiedBy>
  <cp:revision>25</cp:revision>
  <dcterms:created xsi:type="dcterms:W3CDTF">2018-06-15T07:36:13Z</dcterms:created>
  <dcterms:modified xsi:type="dcterms:W3CDTF">2018-09-23T11:02:01Z</dcterms:modified>
</cp:coreProperties>
</file>